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5"/>
  </p:notesMasterIdLst>
  <p:handoutMasterIdLst>
    <p:handoutMasterId r:id="rId26"/>
  </p:handoutMasterIdLst>
  <p:sldIdLst>
    <p:sldId id="355" r:id="rId7"/>
    <p:sldId id="397" r:id="rId8"/>
    <p:sldId id="398" r:id="rId9"/>
    <p:sldId id="399" r:id="rId10"/>
    <p:sldId id="400" r:id="rId11"/>
    <p:sldId id="401" r:id="rId12"/>
    <p:sldId id="260" r:id="rId13"/>
    <p:sldId id="261" r:id="rId14"/>
    <p:sldId id="262" r:id="rId15"/>
    <p:sldId id="263" r:id="rId16"/>
    <p:sldId id="264" r:id="rId17"/>
    <p:sldId id="403" r:id="rId18"/>
    <p:sldId id="404" r:id="rId19"/>
    <p:sldId id="405" r:id="rId20"/>
    <p:sldId id="406" r:id="rId21"/>
    <p:sldId id="407" r:id="rId22"/>
    <p:sldId id="408" r:id="rId23"/>
    <p:sldId id="402" r:id="rId24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119" d="100"/>
          <a:sy n="119" d="100"/>
        </p:scale>
        <p:origin x="12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08/02/2019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08/02/2019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03B696-DC61-4230-8F27-2708EFBA2D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E2D377B-F460-44A8-987E-B33A9937D242}" type="slidenum">
              <a:t>7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23333A1-BCBD-4119-85AA-01D694AE53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F08B56-0AFE-443F-BCA5-EBA25B618E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8BD8C-EB0C-4460-BCEE-4F1DA739CB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A0EA35-EDD3-4081-84D2-EAFEC62597AE}" type="slidenum">
              <a:t>8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44BE3A-CE1E-4E68-B4B7-03C676F17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6962B74-7393-44BB-9F6C-C74BC80F1C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285CF4-5340-4D4F-BC40-4F248A8C72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D5ECC6C-20E7-4C13-B701-3B5335E533AF}" type="slidenum">
              <a:t>9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977E71-7536-4A58-8D1C-E490223EE7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4FC0DD-49D2-4C0B-A0A6-ACA06ED453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35F4FB-FA1F-415B-9924-028A6B7421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74D7F75-77BE-44A5-BB98-0CE60B34F77D}" type="slidenum">
              <a:t>10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E63E4B-FA3B-420C-A4E5-3480266AEB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62B930-EAD1-4823-9587-EEF2F23169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1492F9-1F64-47BA-8AC9-C13D298B55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772DD62-7F0A-4E7F-9EE2-7FB5735726B1}" type="slidenum">
              <a:t>11</a:t>
            </a:fld>
            <a:endParaRPr lang="none-non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7729DD-D59A-4C86-A214-06DCA404D1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295650" y="506413"/>
            <a:ext cx="3332163" cy="2498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439FFD6-5154-4AC8-B86A-3FC636D52A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92520" y="3166200"/>
            <a:ext cx="7939800" cy="2999160"/>
          </a:xfrm>
        </p:spPr>
        <p:txBody>
          <a:bodyPr/>
          <a:lstStyle/>
          <a:p>
            <a:endParaRPr lang="none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5B041-162E-4998-8EBC-46455715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344B2-D095-4262-9C6A-A903BB341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88219F3-DB81-4688-80D1-DF2E45C37056}" type="slidenum">
              <a:t>‹Nr.›</a:t>
            </a:fld>
            <a:endParaRPr lang="none-non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B1B2E1-80E5-45C5-999F-953F7ECC9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none-none"/>
              <a:t>Dr. rer. nat. Erika Mustermann (TUM) | kann beliebig erweitert werden | Infos mit Strich trennen</a:t>
            </a:r>
          </a:p>
        </p:txBody>
      </p:sp>
    </p:spTree>
    <p:extLst>
      <p:ext uri="{BB962C8B-B14F-4D97-AF65-F5344CB8AC3E}">
        <p14:creationId xmlns:p14="http://schemas.microsoft.com/office/powerpoint/2010/main" val="3017010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609551-BAEB-44A7-8092-B0C6A7D32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3DD8DED-02AB-4B17-9F43-0177FD149418}" type="slidenum">
              <a:t>‹Nr.›</a:t>
            </a:fld>
            <a:endParaRPr lang="none-non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03DD0E-C6CB-486C-9E16-CA7ABA0D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none-none"/>
              <a:t>Dr. rer. nat. Erika Mustermann (TUM) | kann beliebig erweitert werden | Infos mit Strich trennen</a:t>
            </a:r>
          </a:p>
        </p:txBody>
      </p:sp>
    </p:spTree>
    <p:extLst>
      <p:ext uri="{BB962C8B-B14F-4D97-AF65-F5344CB8AC3E}">
        <p14:creationId xmlns:p14="http://schemas.microsoft.com/office/powerpoint/2010/main" val="271062285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4" r:id="rId3"/>
    <p:sldLayoutId id="2147483715" r:id="rId4"/>
    <p:sldLayoutId id="2147483716" r:id="rId5"/>
    <p:sldLayoutId id="2147483718" r:id="rId6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9" r:id="rId9"/>
    <p:sldLayoutId id="2147483720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Referent: Grasso Marco, Hoffard Jana, </a:t>
            </a:r>
            <a:r>
              <a:rPr lang="de-DE" dirty="0" err="1"/>
              <a:t>Suriaganda</a:t>
            </a:r>
            <a:r>
              <a:rPr lang="de-DE" dirty="0"/>
              <a:t> Akbar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08. Januar 2019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de-DE" dirty="0"/>
              <a:t>Moderne Techniken für die </a:t>
            </a:r>
            <a:r>
              <a:rPr lang="de-DE" dirty="0" err="1"/>
              <a:t>Shader</a:t>
            </a:r>
            <a:r>
              <a:rPr lang="de-DE" dirty="0"/>
              <a:t>-Entwicklung und Bildsynthese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88869AAB-E3FA-4901-9D2C-E32FB147781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1DD370DC-7811-4802-A910-6C30BB82CA9F}" type="slidenum">
              <a:t>10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3D0AADF0-11E3-472F-8934-D66387E3795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lIns="90000" tIns="45000" rIns="90000" bIns="45000">
            <a:noAutofit/>
          </a:bodyPr>
          <a:lstStyle/>
          <a:p>
            <a:pPr lvl="0"/>
            <a:r>
              <a:rPr lang="de-DE" dirty="0">
                <a:solidFill>
                  <a:srgbClr val="000000"/>
                </a:solidFill>
                <a:latin typeface="Arial" pitchFamily="18"/>
                <a:ea typeface="Microsoft YaHei" pitchFamily="2"/>
                <a:cs typeface="Arial" pitchFamily="2"/>
              </a:rPr>
              <a:t>Hex &amp; Spotlight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EF6FA5-FB0E-491B-9167-480CD4F1364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" y="1737359"/>
            <a:ext cx="3735720" cy="193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5EA2A3-A48F-4D1E-8054-0E7C6F30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1401" y="3851999"/>
            <a:ext cx="3610079" cy="92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F61D88-E1ED-4F30-B573-E9595DBA511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31541" y="3163830"/>
            <a:ext cx="4737600" cy="322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1845835-1804-4B79-BA3D-C2935ABDFC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82880" y="4937760"/>
            <a:ext cx="3918600" cy="144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2DC461-C7AD-48C5-A766-9466809DB36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572000" y="1106628"/>
            <a:ext cx="2819520" cy="19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631AAABF-53A2-4E26-B566-A06B6FA358C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ABBF954C-602B-485D-AC6A-17177249C0E2}" type="slidenum">
              <a:t>11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2A05C983-65FB-4EE6-93EC-E4052F202E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520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spAutoFit/>
          </a:bodyPr>
          <a:lstStyle>
            <a:lvl1pPr lvl="0" algn="l" rtl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3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" pitchFamily="2"/>
              </a:defRPr>
            </a:lvl1pPr>
          </a:lstStyle>
          <a:p>
            <a:pPr lvl="0"/>
            <a:r>
              <a:rPr lang="de-DE" dirty="0"/>
              <a:t>Vortex aka Gruben</a:t>
            </a:r>
            <a:endParaRPr lang="de-DE" sz="22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191A56-91E7-4C29-9BFD-91604939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brightnessContrast bright="24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40080" y="1704135"/>
            <a:ext cx="1695600" cy="158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F3BC955-2D57-4515-A0CB-A6E4A367CBC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0080" y="3474720"/>
            <a:ext cx="7589519" cy="238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worldPos</a:t>
            </a:r>
            <a:r>
              <a:rPr lang="de-DE" dirty="0"/>
              <a:t> als UV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2 UVs: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Seite (x + z, y)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Oben (x, z)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de-DE" dirty="0">
                <a:sym typeface="Wingdings" panose="05000000000000000000" pitchFamily="2" charset="2"/>
              </a:rPr>
              <a:t>Kein </a:t>
            </a:r>
            <a:r>
              <a:rPr lang="de-DE" dirty="0" err="1">
                <a:sym typeface="Wingdings" panose="05000000000000000000" pitchFamily="2" charset="2"/>
              </a:rPr>
              <a:t>Tiling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Struggle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Boden und Wände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4DB2A6-6BB5-4A54-927F-A30042F8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15" y="1292780"/>
            <a:ext cx="4957894" cy="28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015" y="4306089"/>
            <a:ext cx="4004256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4 Albedo Texturen +  1 Muster (RGB)</a:t>
            </a: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Texturen werden nach </a:t>
            </a:r>
            <a:r>
              <a:rPr lang="de-DE" dirty="0" err="1">
                <a:sym typeface="Wingdings" panose="05000000000000000000" pitchFamily="2" charset="2"/>
              </a:rPr>
              <a:t>Muster.rgb</a:t>
            </a:r>
            <a:r>
              <a:rPr lang="de-DE" dirty="0">
                <a:sym typeface="Wingdings" panose="05000000000000000000" pitchFamily="2" charset="2"/>
              </a:rPr>
              <a:t> Werten zusammen geblendet</a:t>
            </a:r>
          </a:p>
          <a:p>
            <a:pPr>
              <a:lnSpc>
                <a:spcPct val="150000"/>
              </a:lnSpc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900" dirty="0">
                <a:sym typeface="Wingdings" panose="05000000000000000000" pitchFamily="2" charset="2"/>
              </a:rPr>
              <a:t>(IS THAT A M*F*KING GED REFERENCE!?!)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Boden und Wände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4DB2A6-6BB5-4A54-927F-A30042F8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15" y="1292780"/>
            <a:ext cx="4957894" cy="28191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61FF3A-4E59-4915-A050-C36E9B64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" y="1656133"/>
            <a:ext cx="2438700" cy="4999742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7101C87-18CE-4C0C-8445-FA7B5AE56C06}"/>
              </a:ext>
            </a:extLst>
          </p:cNvPr>
          <p:cNvSpPr/>
          <p:nvPr/>
        </p:nvSpPr>
        <p:spPr>
          <a:xfrm rot="21131686">
            <a:off x="2909483" y="2689254"/>
            <a:ext cx="3400755" cy="620785"/>
          </a:xfrm>
          <a:prstGeom prst="rightArrow">
            <a:avLst>
              <a:gd name="adj1" fmla="val 50000"/>
              <a:gd name="adj2" fmla="val 1513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59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Objekte sind nur in einem rechteckigen Bereich sichtbar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Schwarz sonst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Wieder global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Dissolve</a:t>
            </a:r>
            <a:r>
              <a:rPr lang="de-DE" dirty="0">
                <a:sym typeface="Wingdings" panose="05000000000000000000" pitchFamily="2" charset="2"/>
              </a:rPr>
              <a:t> wie gewohnt mit </a:t>
            </a:r>
            <a:r>
              <a:rPr lang="de-DE" dirty="0" err="1">
                <a:sym typeface="Wingdings" panose="05000000000000000000" pitchFamily="2" charset="2"/>
              </a:rPr>
              <a:t>glowing</a:t>
            </a:r>
            <a:r>
              <a:rPr lang="de-DE" dirty="0">
                <a:sym typeface="Wingdings" panose="05000000000000000000" pitchFamily="2" charset="2"/>
              </a:rPr>
              <a:t> Edge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Area </a:t>
            </a:r>
            <a:r>
              <a:rPr lang="de-DE" dirty="0" err="1"/>
              <a:t>Dissolve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4B6463-7B5E-418E-9C5B-B34AD9CB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57" y="1080499"/>
            <a:ext cx="4143852" cy="38613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F47DA5-724E-475D-AA28-9D7FE4D3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9" y="4635488"/>
            <a:ext cx="3191710" cy="18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2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Wieder Benutzung eines Musters: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R: </a:t>
            </a:r>
            <a:r>
              <a:rPr lang="de-DE" dirty="0" err="1">
                <a:sym typeface="Wingdings" panose="05000000000000000000" pitchFamily="2" charset="2"/>
              </a:rPr>
              <a:t>Tint</a:t>
            </a:r>
            <a:endParaRPr lang="de-DE" dirty="0">
              <a:sym typeface="Wingdings" panose="05000000000000000000" pitchFamily="2" charset="2"/>
            </a:endParaRP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G: x Verschiebung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B: y Verschiebung</a:t>
            </a:r>
          </a:p>
          <a:p>
            <a:pPr>
              <a:lnSpc>
                <a:spcPct val="150000"/>
              </a:lnSpc>
            </a:pPr>
            <a:r>
              <a:rPr lang="de-DE" dirty="0"/>
              <a:t>+ Muster bewegt sich nach Zeit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Weiters Muster für den Effektbereich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Heat </a:t>
            </a:r>
            <a:r>
              <a:rPr lang="de-DE" dirty="0" err="1"/>
              <a:t>Distortion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593647-4BA6-4156-8FA1-5456BA97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86" y="994334"/>
            <a:ext cx="4119868" cy="26217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1C8FD7-7DD4-48CB-837A-9AC8DFCF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493" y="4479721"/>
            <a:ext cx="1934641" cy="1934641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89152E9E-9D2C-4D93-BA2D-11C18C69BDAE}"/>
              </a:ext>
            </a:extLst>
          </p:cNvPr>
          <p:cNvSpPr/>
          <p:nvPr/>
        </p:nvSpPr>
        <p:spPr>
          <a:xfrm rot="17747124">
            <a:off x="5377292" y="3531766"/>
            <a:ext cx="1476463" cy="880844"/>
          </a:xfrm>
          <a:prstGeom prst="rightArrow">
            <a:avLst>
              <a:gd name="adj1" fmla="val 50000"/>
              <a:gd name="adj2" fmla="val 91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0E413E-15C1-4DEB-9561-6F1A99E0E612}"/>
              </a:ext>
            </a:extLst>
          </p:cNvPr>
          <p:cNvSpPr/>
          <p:nvPr/>
        </p:nvSpPr>
        <p:spPr>
          <a:xfrm>
            <a:off x="6932280" y="4475642"/>
            <a:ext cx="1909474" cy="19094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5FEF6DA-CA33-4CDE-B91B-776BF040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17" y="4552979"/>
            <a:ext cx="1754800" cy="1754800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2B7F374-1FEF-4222-A791-D9A1B6E4A89B}"/>
              </a:ext>
            </a:extLst>
          </p:cNvPr>
          <p:cNvSpPr/>
          <p:nvPr/>
        </p:nvSpPr>
        <p:spPr>
          <a:xfrm rot="14693195">
            <a:off x="6338139" y="3571379"/>
            <a:ext cx="1476463" cy="880844"/>
          </a:xfrm>
          <a:prstGeom prst="rightArrow">
            <a:avLst>
              <a:gd name="adj1" fmla="val 50000"/>
              <a:gd name="adj2" fmla="val 91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468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97E2F4D-E0AD-458E-8987-D7955666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56" y="843989"/>
            <a:ext cx="4012436" cy="34921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81813D-9C7F-4BCD-9BBB-12262DF5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492" y="4475643"/>
            <a:ext cx="1934642" cy="1934642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Ähnliches Prinzip: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R: Farbe umkehren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G: x Verschiebung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B: y Verschiebung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A: Komplett schwarz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UV springt hin und her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Glitch</a:t>
            </a:r>
            <a:r>
              <a:rPr lang="de-DE" dirty="0"/>
              <a:t> </a:t>
            </a:r>
            <a:r>
              <a:rPr lang="de-DE" dirty="0" err="1"/>
              <a:t>Distortion</a:t>
            </a:r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89152E9E-9D2C-4D93-BA2D-11C18C69BDAE}"/>
              </a:ext>
            </a:extLst>
          </p:cNvPr>
          <p:cNvSpPr/>
          <p:nvPr/>
        </p:nvSpPr>
        <p:spPr>
          <a:xfrm rot="17747124">
            <a:off x="5730013" y="4093892"/>
            <a:ext cx="902243" cy="457703"/>
          </a:xfrm>
          <a:prstGeom prst="rightArrow">
            <a:avLst>
              <a:gd name="adj1" fmla="val 50000"/>
              <a:gd name="adj2" fmla="val 91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0E413E-15C1-4DEB-9561-6F1A99E0E612}"/>
              </a:ext>
            </a:extLst>
          </p:cNvPr>
          <p:cNvSpPr/>
          <p:nvPr/>
        </p:nvSpPr>
        <p:spPr>
          <a:xfrm>
            <a:off x="6932280" y="4475642"/>
            <a:ext cx="1909474" cy="19094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5FEF6DA-CA33-4CDE-B91B-776BF040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17" y="4552979"/>
            <a:ext cx="1754800" cy="1754800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2B7F374-1FEF-4222-A791-D9A1B6E4A89B}"/>
              </a:ext>
            </a:extLst>
          </p:cNvPr>
          <p:cNvSpPr/>
          <p:nvPr/>
        </p:nvSpPr>
        <p:spPr>
          <a:xfrm rot="14693195">
            <a:off x="6576320" y="4080528"/>
            <a:ext cx="914626" cy="523102"/>
          </a:xfrm>
          <a:prstGeom prst="rightArrow">
            <a:avLst>
              <a:gd name="adj1" fmla="val 50000"/>
              <a:gd name="adj2" fmla="val 91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181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E0E03C3-5ECC-43CB-B62D-901A9E79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018631"/>
            <a:ext cx="8508999" cy="410369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13876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meme fragen">
            <a:extLst>
              <a:ext uri="{FF2B5EF4-FFF2-40B4-BE49-F238E27FC236}">
                <a16:creationId xmlns:a16="http://schemas.microsoft.com/office/drawing/2014/main" id="{76328E6E-B3C8-491D-A557-4F22C244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00187"/>
            <a:ext cx="61912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62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8502A4-ECF7-4449-BAD3-294488A25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Top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Ausweg finden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Hindernissen ausweichen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Gegner bekämpfen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Hindernisse: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Gruben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Lava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Wumpus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Gegner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Schwertkämpfer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Bogenschütze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Fledermaus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189512-3A18-4897-A072-8B11D9DE5B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E8586C-F96B-4693-A8E3-BBECDD2D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Spielidee: </a:t>
            </a:r>
            <a:r>
              <a:rPr lang="de-DE" dirty="0" err="1"/>
              <a:t>Wumpus</a:t>
            </a:r>
            <a:r>
              <a:rPr lang="de-DE" dirty="0"/>
              <a:t> World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628C16-28F0-4FC6-8730-F903F155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31" y="1762188"/>
            <a:ext cx="5329979" cy="299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B76695-95E4-4420-A573-B70282EB2B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3DE1AF-5915-46D8-99C1-BDBA1A0C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62DB69-71E8-4728-B77F-B1B7C36D3B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5000" y="1762125"/>
            <a:ext cx="8509000" cy="4699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Findet Weg über verschiedene Indikatoren: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Heat </a:t>
            </a:r>
            <a:r>
              <a:rPr lang="de-DE" dirty="0" err="1"/>
              <a:t>Distortion</a:t>
            </a:r>
            <a:r>
              <a:rPr lang="de-DE" dirty="0"/>
              <a:t>: 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Luftzug: Gruben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Kann Hindernissen ausweichen: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Flügel: Gruben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Anti-Heat: 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Wumpus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697F5F-4298-4A85-8427-58120DE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79" y="1034815"/>
            <a:ext cx="3662362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3B5C14-96E8-4D07-A086-EF7B4B146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026" y="4111625"/>
            <a:ext cx="2071947" cy="21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3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54AD653-5E51-4CF0-BB7A-AC6A3CA5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70" y="1882504"/>
            <a:ext cx="6093740" cy="33392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3BF789-B8DC-42DC-BC6E-4C587BA4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71" y="1636295"/>
            <a:ext cx="7509457" cy="4114975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CCDD013-9EA6-4F42-BEF2-694555387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Anti-Heat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Hindernisse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Vortex aka Gruben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Heat + </a:t>
            </a:r>
            <a:r>
              <a:rPr lang="de-DE" dirty="0" err="1"/>
              <a:t>Glitch</a:t>
            </a:r>
            <a:r>
              <a:rPr lang="de-DE" dirty="0"/>
              <a:t> </a:t>
            </a:r>
            <a:r>
              <a:rPr lang="de-DE" dirty="0" err="1"/>
              <a:t>Distortion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Holographic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Umgebung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Hex und Spotlight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Dissolve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Ground and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FA29A5-8A5A-459D-B41C-662858B57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7AB8BEF-DE3C-4CA0-B416-9C6B6F22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11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15C718-F13A-40D7-8E78-B048411D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3979525" cy="4699572"/>
          </a:xfrm>
        </p:spPr>
        <p:txBody>
          <a:bodyPr/>
          <a:lstStyle/>
          <a:p>
            <a:r>
              <a:rPr lang="de-DE" dirty="0"/>
              <a:t>Surface </a:t>
            </a:r>
            <a:r>
              <a:rPr lang="de-DE" dirty="0" err="1"/>
              <a:t>Shader</a:t>
            </a:r>
            <a:endParaRPr lang="de-DE" dirty="0"/>
          </a:p>
          <a:p>
            <a:r>
              <a:rPr lang="de-DE" dirty="0"/>
              <a:t>→ Vertices werden nach außen gezogen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→ Rest ähnlich zum </a:t>
            </a:r>
            <a:r>
              <a:rPr lang="de-DE" dirty="0" err="1"/>
              <a:t>ShieldShader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7B53D1-E61F-4DC6-B0F5-3E21CEAA3A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87EF26-A734-4871-875C-F50CA04D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Anti-Heat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586562-A5DF-41B5-8D47-53F8090C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2" y="2362563"/>
            <a:ext cx="4219236" cy="20536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386990-1099-4727-B56C-345AE8C1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3" y="1762188"/>
            <a:ext cx="4545447" cy="30550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DBBC377-41CC-41B4-8D26-3CE7F52E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50" y="1762188"/>
            <a:ext cx="6306299" cy="42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8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2D11AD-0612-46E3-91B2-5372D05D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004256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Shader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Vertices werden von </a:t>
            </a:r>
            <a:r>
              <a:rPr lang="de-DE" dirty="0" err="1"/>
              <a:t>GrassVertexGenerator</a:t>
            </a:r>
            <a:r>
              <a:rPr lang="de-DE" dirty="0"/>
              <a:t> übergeben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Raycast</a:t>
            </a:r>
            <a:r>
              <a:rPr lang="de-DE" dirty="0"/>
              <a:t> um Terrain abzufragen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Verteilung über </a:t>
            </a:r>
            <a:r>
              <a:rPr lang="de-DE" dirty="0" err="1"/>
              <a:t>PerlinNoise</a:t>
            </a:r>
            <a:endParaRPr lang="de-DE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Random Color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Quad wird anhand von v0 und v1 gezeichnet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v1 wird passend zu </a:t>
            </a:r>
            <a:r>
              <a:rPr lang="de-DE" dirty="0" err="1"/>
              <a:t>Camera</a:t>
            </a:r>
            <a:r>
              <a:rPr lang="de-DE" dirty="0"/>
              <a:t> gezogen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5BB3F-3DA7-4BC2-8D1A-BA7D88C93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4DF13-8B61-4A43-AFA9-B97A0BAA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95D628-D518-499D-AABC-6A8E32AF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495" y="1404704"/>
            <a:ext cx="4276972" cy="28384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65628F-F340-42C7-9C53-F8FF78A3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79" y="4090737"/>
            <a:ext cx="3477011" cy="34770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3A69E8-E176-49D5-B252-1B3C1713A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643" y="4311429"/>
            <a:ext cx="2546571" cy="254657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749A437-4162-4F2D-90F9-229A8790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45" y="1782790"/>
            <a:ext cx="6336509" cy="42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AEE0C5CF-B5C0-421E-92E8-AABDD747FDE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5E4BFB7E-DC8F-447B-AB91-323925233CBD}" type="slidenum">
              <a:t>7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E29480DF-C9AF-4063-A5FB-99673CBB9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840" y="966990"/>
            <a:ext cx="8508999" cy="410369"/>
          </a:xfrm>
        </p:spPr>
        <p:txBody>
          <a:bodyPr lIns="90000" tIns="45000" rIns="90000" bIns="45000">
            <a:noAutofit/>
          </a:bodyPr>
          <a:lstStyle/>
          <a:p>
            <a:pPr lvl="0"/>
            <a:r>
              <a:rPr lang="de-DE" dirty="0" err="1"/>
              <a:t>Flag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444C70-F080-4CD9-A4B0-2529E462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0840" y="1813680"/>
            <a:ext cx="2048040" cy="184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2A223C0-AAE9-4AB9-A37D-FE2AF07A4A4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0840" y="4344510"/>
            <a:ext cx="8540280" cy="41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4B48CBF6-87BF-46E7-8C10-E78C791EE48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3BAE5786-FAF1-4DBC-83AF-E77719AE2823}" type="slidenum">
              <a:t>8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61E0B7C6-6452-460B-B309-3A3FFBFBBD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lIns="90000" tIns="45000" rIns="90000" bIns="45000">
            <a:noAutofit/>
          </a:bodyPr>
          <a:lstStyle/>
          <a:p>
            <a:pPr lvl="0"/>
            <a:r>
              <a:rPr lang="de-DE" dirty="0"/>
              <a:t>Holographic </a:t>
            </a:r>
            <a:r>
              <a:rPr lang="de-DE" dirty="0" err="1"/>
              <a:t>Shader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E883A0F-952D-4E0A-86E2-8FDF3C9F40A7}"/>
              </a:ext>
            </a:extLst>
          </p:cNvPr>
          <p:cNvGrpSpPr/>
          <p:nvPr/>
        </p:nvGrpSpPr>
        <p:grpSpPr>
          <a:xfrm>
            <a:off x="405224" y="1746720"/>
            <a:ext cx="8353766" cy="2255786"/>
            <a:chOff x="405223" y="1746719"/>
            <a:chExt cx="8526047" cy="2276639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2232699-8043-4E08-9173-88D5F18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05223" y="1746719"/>
              <a:ext cx="2286000" cy="2276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F3B85CA-167A-48C5-B47F-9559DDA66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014310" y="1746719"/>
              <a:ext cx="5900929" cy="579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EF0078F-3D7C-4368-8010-3C6C8DBE6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3014310" y="2646947"/>
              <a:ext cx="5916960" cy="13764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>
            <a:extLst>
              <a:ext uri="{FF2B5EF4-FFF2-40B4-BE49-F238E27FC236}">
                <a16:creationId xmlns:a16="http://schemas.microsoft.com/office/drawing/2014/main" id="{D9AA65BD-6D3B-42B9-86FF-9BA20951644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/>
            <a:fld id="{75A70DF3-6748-4725-82E0-50422E157570}" type="slidenum">
              <a:t>9</a:t>
            </a:fld>
            <a:endParaRPr lang="none-none">
              <a:solidFill>
                <a:srgbClr val="000000"/>
              </a:solidFill>
              <a:latin typeface="Arial" pitchFamily="18"/>
              <a:cs typeface="Tahoma" pitchFamily="2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15C0E491-37A7-4657-A815-5F8E390E3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520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spAutoFit/>
          </a:bodyPr>
          <a:lstStyle>
            <a:lvl1pPr lvl="0" algn="l" rtl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3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" pitchFamily="2"/>
              </a:defRPr>
            </a:lvl1pPr>
          </a:lstStyle>
          <a:p>
            <a:pPr lvl="0"/>
            <a:r>
              <a:rPr lang="de-DE" dirty="0"/>
              <a:t>L</a:t>
            </a:r>
            <a:r>
              <a:rPr lang="de-D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de-DE" dirty="0"/>
              <a:t>va</a:t>
            </a:r>
            <a:endParaRPr lang="de-DE" sz="22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CEA47F-BF0A-47DB-95E3-8154689B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80" y="3200400"/>
            <a:ext cx="5896080" cy="319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708244-BF67-4E40-B103-FA388513E5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06240" y="1188719"/>
            <a:ext cx="3566160" cy="23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306</Words>
  <Application>Microsoft Office PowerPoint</Application>
  <PresentationFormat>Bildschirmpräsentation (4:3)</PresentationFormat>
  <Paragraphs>122</Paragraphs>
  <Slides>18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18</vt:i4>
      </vt:variant>
    </vt:vector>
  </HeadingPairs>
  <TitlesOfParts>
    <vt:vector size="29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Moderne Techniken für die Shader-Entwicklung und Bildsynthese</vt:lpstr>
      <vt:lpstr>Spielidee: Wumpus World</vt:lpstr>
      <vt:lpstr>Spieler</vt:lpstr>
      <vt:lpstr>Shader</vt:lpstr>
      <vt:lpstr>Anti-Heat</vt:lpstr>
      <vt:lpstr>Grass</vt:lpstr>
      <vt:lpstr>Flag</vt:lpstr>
      <vt:lpstr>Holographic Shader</vt:lpstr>
      <vt:lpstr>Lava</vt:lpstr>
      <vt:lpstr>Hex &amp; Spotlight</vt:lpstr>
      <vt:lpstr>Vortex aka Gruben</vt:lpstr>
      <vt:lpstr>Boden und Wände</vt:lpstr>
      <vt:lpstr>Boden und Wände</vt:lpstr>
      <vt:lpstr>Area Dissolve</vt:lpstr>
      <vt:lpstr>Heat Distortion</vt:lpstr>
      <vt:lpstr>Glitch Distortion</vt:lpstr>
      <vt:lpstr>Demo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Moderne Techniken für die Shader-Entwicklung und Bildsynthese</dc:title>
  <dc:creator>Jana JemLink</dc:creator>
  <cp:lastModifiedBy>Jana JemLink</cp:lastModifiedBy>
  <cp:revision>42</cp:revision>
  <cp:lastPrinted>2015-07-30T14:04:45Z</cp:lastPrinted>
  <dcterms:created xsi:type="dcterms:W3CDTF">2019-02-06T16:36:37Z</dcterms:created>
  <dcterms:modified xsi:type="dcterms:W3CDTF">2019-02-08T07:36:40Z</dcterms:modified>
</cp:coreProperties>
</file>